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6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324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65BBEE-F012-452D-A8B9-01F086559EB3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DB41DB-2B62-47D4-9900-5ECB2E572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67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Oasis Gourmet Catering food truck is not your typical food truck. We are actually a mobile kitchen with the capability of serving an array of theme menu. Not all items are available on a daily basis. We have a core menu ( BBQ Chicken, Jerk Chicken, Griot, with all the sides) that is available whenever the truck is on the road, and we customize our load to better suited  our destination.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B41DB-2B62-47D4-9900-5ECB2E57215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793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 Haitian Black Rice? Haitian Black Rice a/k/a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Diri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ak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djon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djon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, Haitian Creole for rice with mushrooms, is a native dish of Haiti. It is essentially a meal consisting of rice and edible black mushrooms called "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djon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djon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". The meal is more common in the northern region of the country and therefore can be considered a regional delicacy.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When boiled, they release a gray-black coloring, giving this recipe and many others a distinctive aroma, flavor and color</a:t>
            </a:r>
            <a:endParaRPr lang="en-GB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B41DB-2B62-47D4-9900-5ECB2E57215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671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Chicken is twice cooked.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B41DB-2B62-47D4-9900-5ECB2E57215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2347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Native dish of HAITI.</a:t>
            </a:r>
            <a:r>
              <a:rPr lang="en-US" baseline="0" dirty="0" smtClean="0"/>
              <a:t>  The secret of this dish is the of “sour orange” in the marinade.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B41DB-2B62-47D4-9900-5ECB2E57215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091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Oh yes!</a:t>
            </a:r>
            <a:r>
              <a:rPr lang="en-US" baseline="0" dirty="0" smtClean="0"/>
              <a:t> We have our own smoker.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B41DB-2B62-47D4-9900-5ECB2E57215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713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Having a kid Birthday Party , The Oasis Gourmet Catering is</a:t>
            </a:r>
            <a:r>
              <a:rPr lang="en-US" baseline="0" dirty="0" smtClean="0"/>
              <a:t> the answer. We pull up right by your drive way or by the park where the party is being held. We serve from the truck.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B41DB-2B62-47D4-9900-5ECB2E57215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2270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a lunch crowd pleaser.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B41DB-2B62-47D4-9900-5ECB2E57215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508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Menu</a:t>
            </a:r>
            <a:r>
              <a:rPr lang="en-US" baseline="0" dirty="0" smtClean="0"/>
              <a:t> is best suited for an after dance party or perhaps for a wedding late night snack.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B41DB-2B62-47D4-9900-5ECB2E57215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5751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Grand Opening</a:t>
            </a:r>
            <a:r>
              <a:rPr lang="en-US" baseline="0" dirty="0" smtClean="0"/>
              <a:t> or just moving to a new location?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B41DB-2B62-47D4-9900-5ECB2E57215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021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1E2D-FB96-46A2-819D-A049F585889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6E123C-C928-47CE-9AFD-410B32928E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1E2D-FB96-46A2-819D-A049F585889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123C-C928-47CE-9AFD-410B32928E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16E123C-C928-47CE-9AFD-410B32928E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1E2D-FB96-46A2-819D-A049F585889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1E2D-FB96-46A2-819D-A049F585889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16E123C-C928-47CE-9AFD-410B32928E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1E2D-FB96-46A2-819D-A049F585889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6E123C-C928-47CE-9AFD-410B32928E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00F1E2D-FB96-46A2-819D-A049F585889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123C-C928-47CE-9AFD-410B32928E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1E2D-FB96-46A2-819D-A049F585889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16E123C-C928-47CE-9AFD-410B32928E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1E2D-FB96-46A2-819D-A049F585889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16E123C-C928-47CE-9AFD-410B32928E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1E2D-FB96-46A2-819D-A049F585889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16E123C-C928-47CE-9AFD-410B32928E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6E123C-C928-47CE-9AFD-410B32928E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1E2D-FB96-46A2-819D-A049F585889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16E123C-C928-47CE-9AFD-410B32928E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00F1E2D-FB96-46A2-819D-A049F585889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00F1E2D-FB96-46A2-819D-A049F585889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6E123C-C928-47CE-9AFD-410B32928E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7.jpg"/><Relationship Id="rId4" Type="http://schemas.openxmlformats.org/officeDocument/2006/relationships/image" Target="../media/image1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342900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CATERING MENU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THE OASIS</a:t>
            </a:r>
            <a:br>
              <a:rPr lang="en-US" dirty="0" smtClean="0"/>
            </a:br>
            <a:r>
              <a:rPr lang="en-US" dirty="0" smtClean="0"/>
              <a:t>GOURMET CATERING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3395133"/>
            <a:ext cx="6400800" cy="2971800"/>
          </a:xfrm>
          <a:prstGeom prst="rect">
            <a:avLst/>
          </a:prstGeom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JERK CHICKEN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3" b="1453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 Jerk Marinated Oven Roasted Quarter Leg of Chicken</a:t>
            </a:r>
          </a:p>
          <a:p>
            <a:pPr algn="ctr"/>
            <a:r>
              <a:rPr lang="en-US" dirty="0" smtClean="0"/>
              <a:t>Served with a choice of </a:t>
            </a:r>
          </a:p>
          <a:p>
            <a:pPr algn="ctr">
              <a:buFont typeface="Wingdings" pitchFamily="2" charset="2"/>
              <a:buChar char="q"/>
            </a:pPr>
            <a:r>
              <a:rPr lang="en-US" dirty="0" smtClean="0"/>
              <a:t>* </a:t>
            </a:r>
            <a:r>
              <a:rPr lang="en-US" dirty="0" smtClean="0"/>
              <a:t>Rice and Beans * </a:t>
            </a:r>
            <a:r>
              <a:rPr lang="en-US" dirty="0" smtClean="0"/>
              <a:t>Haitian Black </a:t>
            </a:r>
            <a:r>
              <a:rPr lang="en-US" dirty="0" smtClean="0"/>
              <a:t>Rice</a:t>
            </a:r>
          </a:p>
          <a:p>
            <a:pPr algn="ctr">
              <a:buFont typeface="Wingdings" pitchFamily="2" charset="2"/>
              <a:buChar char="q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Caribbean Style Fried Chicken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609" y="609600"/>
            <a:ext cx="5696931" cy="426720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Creole Spice Marinated Chicken ( Legs and Thighs Only)</a:t>
            </a:r>
          </a:p>
          <a:p>
            <a:pPr algn="ctr"/>
            <a:r>
              <a:rPr lang="en-US" dirty="0" smtClean="0"/>
              <a:t>Served with </a:t>
            </a:r>
          </a:p>
          <a:p>
            <a:pPr algn="ctr">
              <a:buFont typeface="Wingdings" pitchFamily="2" charset="2"/>
              <a:buChar char="q"/>
            </a:pPr>
            <a:r>
              <a:rPr lang="en-US" dirty="0" smtClean="0"/>
              <a:t>Fried Plantain </a:t>
            </a:r>
            <a:endParaRPr lang="en-US" dirty="0" smtClean="0"/>
          </a:p>
          <a:p>
            <a:pPr algn="ctr">
              <a:buFont typeface="Wingdings" pitchFamily="2" charset="2"/>
              <a:buChar char="q"/>
            </a:pPr>
            <a:r>
              <a:rPr lang="en-US" dirty="0" smtClean="0"/>
              <a:t>Or </a:t>
            </a:r>
            <a:endParaRPr lang="en-US" dirty="0" smtClean="0"/>
          </a:p>
          <a:p>
            <a:pPr algn="ctr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smtClean="0"/>
              <a:t>Rice and Beans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THE GRIOT “FRIED PORK”</a:t>
            </a:r>
            <a:endParaRPr lang="en-US" dirty="0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5911" y="609600"/>
            <a:ext cx="5596327" cy="4267200"/>
          </a:xfrm>
        </p:spPr>
      </p:pic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Chunks of Pork Shoulder marinated in citrus and scotch bonnet </a:t>
            </a:r>
            <a:r>
              <a:rPr lang="en-US" dirty="0" err="1" smtClean="0"/>
              <a:t>chiles</a:t>
            </a:r>
            <a:r>
              <a:rPr lang="en-US" dirty="0" smtClean="0"/>
              <a:t>, simmered until very tender before being fried crisp and brown.</a:t>
            </a:r>
          </a:p>
          <a:p>
            <a:pPr algn="ctr"/>
            <a:r>
              <a:rPr lang="en-US" dirty="0" smtClean="0"/>
              <a:t>Served with </a:t>
            </a:r>
          </a:p>
          <a:p>
            <a:pPr algn="ctr"/>
            <a:r>
              <a:rPr lang="en-US" dirty="0" smtClean="0"/>
              <a:t>Fried Plantains</a:t>
            </a:r>
          </a:p>
          <a:p>
            <a:pPr algn="ctr"/>
            <a:r>
              <a:rPr lang="en-US" dirty="0" smtClean="0"/>
              <a:t>Or </a:t>
            </a:r>
          </a:p>
          <a:p>
            <a:pPr algn="ctr"/>
            <a:r>
              <a:rPr lang="en-US" dirty="0" smtClean="0"/>
              <a:t>Haitian Black Rice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OASIS BBQ CHICKEN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7" r="4167"/>
          <a:stretch>
            <a:fillRect/>
          </a:stretch>
        </p:blipFill>
        <p:spPr>
          <a:xfrm>
            <a:off x="3276600" y="990600"/>
            <a:ext cx="5153025" cy="374765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Oasis Blend Spice marinated  quarter Leg of Chicken smoked for at least 2 hours then drenched in the Oasis BBQ Sauce before finish it in the oven.</a:t>
            </a:r>
          </a:p>
          <a:p>
            <a:pPr algn="ctr"/>
            <a:r>
              <a:rPr lang="en-US" dirty="0" smtClean="0"/>
              <a:t>Served with </a:t>
            </a:r>
          </a:p>
          <a:p>
            <a:pPr algn="ctr"/>
            <a:r>
              <a:rPr lang="en-US" dirty="0" smtClean="0"/>
              <a:t>White Rice and  the Oasis Baked Beans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BACKYARD BARN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4" b="1584"/>
          <a:stretch>
            <a:fillRect/>
          </a:stretch>
        </p:blipFill>
        <p:spPr>
          <a:xfrm>
            <a:off x="3000375" y="685800"/>
            <a:ext cx="2714625" cy="175260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Traditional  backyard offerings Such as</a:t>
            </a:r>
          </a:p>
          <a:p>
            <a:r>
              <a:rPr lang="en-US" dirty="0" err="1" smtClean="0"/>
              <a:t>Hambugers</a:t>
            </a:r>
            <a:r>
              <a:rPr lang="en-US" dirty="0" smtClean="0"/>
              <a:t>: 80% lean </a:t>
            </a:r>
          </a:p>
          <a:p>
            <a:r>
              <a:rPr lang="en-US" dirty="0" smtClean="0"/>
              <a:t>Our Vegetables are from the Local Farmers Market ( mainly organic produce )</a:t>
            </a:r>
          </a:p>
          <a:p>
            <a:r>
              <a:rPr lang="en-US" dirty="0" smtClean="0"/>
              <a:t>Hot Dogs: all Beef</a:t>
            </a:r>
          </a:p>
          <a:p>
            <a:r>
              <a:rPr lang="en-US" dirty="0" smtClean="0"/>
              <a:t>We serve our Dogs in more way than one; from plain Hot Dog to the Oasis Loaded Dogs</a:t>
            </a:r>
          </a:p>
          <a:p>
            <a:r>
              <a:rPr lang="en-US" dirty="0" smtClean="0"/>
              <a:t>Which is : </a:t>
            </a:r>
          </a:p>
          <a:p>
            <a:r>
              <a:rPr lang="en-US" dirty="0" smtClean="0"/>
              <a:t>Hot Dog  topped with pulled pork, Oasis baked beans, Onions and Cheese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685800"/>
            <a:ext cx="2640904" cy="1752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6333" y="2619375"/>
            <a:ext cx="3409950" cy="13430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7275" y="4086225"/>
            <a:ext cx="1905000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770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TASTE OF THE SOUTHWEST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We also offer theme menu. </a:t>
            </a:r>
          </a:p>
          <a:p>
            <a:r>
              <a:rPr lang="en-US" dirty="0" smtClean="0"/>
              <a:t>We keep it simple but absolutely delicious.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931333"/>
            <a:ext cx="2438400" cy="1651000"/>
          </a:xfrm>
          <a:prstGeom prst="rect">
            <a:avLst/>
          </a:prstGeom>
        </p:spPr>
      </p:pic>
      <p:pic>
        <p:nvPicPr>
          <p:cNvPr id="10" name="Picture Placeholder 9"/>
          <p:cNvPicPr>
            <a:picLocks noGrp="1" noChangeAspect="1"/>
          </p:cNvPicPr>
          <p:nvPr>
            <p:ph type="pic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06" r="6206"/>
          <a:stretch>
            <a:fillRect/>
          </a:stretch>
        </p:blipFill>
        <p:spPr>
          <a:xfrm>
            <a:off x="6172200" y="901700"/>
            <a:ext cx="2514600" cy="1676400"/>
          </a:xfr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2895600"/>
            <a:ext cx="2762250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55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LATE NIGHT AFFAIR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838200"/>
            <a:ext cx="2438400" cy="182880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1066800"/>
            <a:ext cx="2438400" cy="5257800"/>
          </a:xfrm>
        </p:spPr>
        <p:txBody>
          <a:bodyPr>
            <a:normAutofit fontScale="92500"/>
          </a:bodyPr>
          <a:lstStyle/>
          <a:p>
            <a:r>
              <a:rPr lang="en-US" sz="2400" dirty="0" err="1" smtClean="0"/>
              <a:t>Fritay</a:t>
            </a:r>
            <a:r>
              <a:rPr lang="en-US" sz="2400" dirty="0" smtClean="0"/>
              <a:t>:</a:t>
            </a:r>
          </a:p>
          <a:p>
            <a:r>
              <a:rPr lang="en-US" dirty="0" err="1" smtClean="0"/>
              <a:t>Fritay</a:t>
            </a:r>
            <a:r>
              <a:rPr lang="en-US" dirty="0" smtClean="0"/>
              <a:t> is actually a divine array of fried food . Although this menu can be by it self a meal, but </a:t>
            </a:r>
            <a:r>
              <a:rPr lang="en-US" dirty="0" err="1" smtClean="0"/>
              <a:t>fritay</a:t>
            </a:r>
            <a:r>
              <a:rPr lang="en-US" dirty="0" smtClean="0"/>
              <a:t> is usually an after glow affair. the items in  </a:t>
            </a:r>
            <a:r>
              <a:rPr lang="en-US" dirty="0" err="1" smtClean="0"/>
              <a:t>fritay</a:t>
            </a:r>
            <a:r>
              <a:rPr lang="en-US" dirty="0" smtClean="0"/>
              <a:t> are: </a:t>
            </a:r>
          </a:p>
          <a:p>
            <a:r>
              <a:rPr lang="en-US" dirty="0" smtClean="0"/>
              <a:t>fried plantains, </a:t>
            </a:r>
            <a:r>
              <a:rPr lang="en-US" dirty="0" err="1" smtClean="0"/>
              <a:t>Acra</a:t>
            </a:r>
            <a:r>
              <a:rPr lang="en-US" dirty="0" smtClean="0"/>
              <a:t>, Marinades, Griot,  </a:t>
            </a:r>
            <a:r>
              <a:rPr lang="en-US" dirty="0" err="1" smtClean="0"/>
              <a:t>Saucisse</a:t>
            </a:r>
            <a:r>
              <a:rPr lang="en-US" dirty="0" smtClean="0"/>
              <a:t>( Fried Hot Dogs), </a:t>
            </a:r>
          </a:p>
          <a:p>
            <a:r>
              <a:rPr lang="en-US" sz="2400" dirty="0" smtClean="0"/>
              <a:t>Sliders:</a:t>
            </a:r>
          </a:p>
          <a:p>
            <a:r>
              <a:rPr lang="en-US" dirty="0" smtClean="0"/>
              <a:t>Is it the sweet rolls we used or the slaw we use or the sauce we use? You just can not eat one. </a:t>
            </a:r>
          </a:p>
          <a:p>
            <a:r>
              <a:rPr lang="en-US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9132" y="838200"/>
            <a:ext cx="2329962" cy="1828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995" y="2963331"/>
            <a:ext cx="2743200" cy="2066925"/>
          </a:xfrm>
          <a:prstGeom prst="rect">
            <a:avLst/>
          </a:prstGeom>
        </p:spPr>
      </p:pic>
      <p:sp>
        <p:nvSpPr>
          <p:cNvPr id="10" name="Arc 9"/>
          <p:cNvSpPr/>
          <p:nvPr/>
        </p:nvSpPr>
        <p:spPr>
          <a:xfrm>
            <a:off x="1905000" y="1981200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803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MOVING TO YOUR NEW OFFICE?</a:t>
            </a:r>
            <a:endParaRPr lang="en-US" dirty="0"/>
          </a:p>
        </p:txBody>
      </p:sp>
      <p:pic>
        <p:nvPicPr>
          <p:cNvPr id="5" name="Picture Placeholder 4" title="loaded Baked Potato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5" r="4665"/>
          <a:stretch>
            <a:fillRect/>
          </a:stretch>
        </p:blipFill>
        <p:spPr>
          <a:xfrm>
            <a:off x="3050116" y="609600"/>
            <a:ext cx="5789083" cy="441960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Loaded Baked Potato</a:t>
            </a:r>
          </a:p>
          <a:p>
            <a:r>
              <a:rPr lang="en-US" dirty="0" smtClean="0"/>
              <a:t>Yukon Idaho Potato</a:t>
            </a:r>
          </a:p>
          <a:p>
            <a:pPr algn="ctr"/>
            <a:r>
              <a:rPr lang="en-US" dirty="0" smtClean="0"/>
              <a:t>Chili Sauce</a:t>
            </a:r>
          </a:p>
          <a:p>
            <a:pPr algn="ctr"/>
            <a:r>
              <a:rPr lang="en-US" dirty="0" smtClean="0"/>
              <a:t>Sour Cream</a:t>
            </a:r>
          </a:p>
          <a:p>
            <a:pPr algn="ctr"/>
            <a:r>
              <a:rPr lang="en-US" dirty="0" smtClean="0"/>
              <a:t>Cheddar Cheese</a:t>
            </a:r>
          </a:p>
          <a:p>
            <a:pPr algn="ctr"/>
            <a:r>
              <a:rPr lang="en-US" dirty="0" smtClean="0"/>
              <a:t>Bacon Bits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4351867"/>
            <a:ext cx="6850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118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898</TotalTime>
  <Words>599</Words>
  <Application>Microsoft Office PowerPoint</Application>
  <PresentationFormat>On-screen Show (4:3)</PresentationFormat>
  <Paragraphs>65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Civic</vt:lpstr>
      <vt:lpstr>THE OASIS GOURMET CATERING</vt:lpstr>
      <vt:lpstr>JERK CHICKEN</vt:lpstr>
      <vt:lpstr>Caribbean Style Fried Chicken</vt:lpstr>
      <vt:lpstr>THE GRIOT “FRIED PORK”</vt:lpstr>
      <vt:lpstr>OASIS BBQ CHICKEN</vt:lpstr>
      <vt:lpstr> THE BACKYARD BARN</vt:lpstr>
      <vt:lpstr>TASTE OF THE SOUTHWEST</vt:lpstr>
      <vt:lpstr> LATE NIGHT AFFAIR</vt:lpstr>
      <vt:lpstr>MOVING TO YOUR NEW OFFICE?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OASIS GOURMET CATERING</dc:title>
  <dc:creator>The Oasis</dc:creator>
  <cp:lastModifiedBy>Andy S Charlestin</cp:lastModifiedBy>
  <cp:revision>45</cp:revision>
  <dcterms:created xsi:type="dcterms:W3CDTF">2015-08-02T21:09:33Z</dcterms:created>
  <dcterms:modified xsi:type="dcterms:W3CDTF">2016-03-29T08:39:49Z</dcterms:modified>
</cp:coreProperties>
</file>